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104"/>
    <a:srgbClr val="CC0000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8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7"/>
            <a:ext cx="2946400" cy="496887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7"/>
            <a:ext cx="2946400" cy="496887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2" y="0"/>
            <a:ext cx="2945659" cy="496332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63"/>
            <a:ext cx="5438140" cy="4466987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9" y="9428583"/>
            <a:ext cx="2945659" cy="49633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2" y="9428583"/>
            <a:ext cx="2945659" cy="49633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   </a:t>
            </a:r>
            <a:r>
              <a:rPr lang="de-DE" sz="4200" b="1" spc="200" dirty="0" smtClean="0">
                <a:latin typeface="Century Gothic" pitchFamily="34" charset="0"/>
              </a:rPr>
              <a:t>Behindertenberatung       von A bis Z</a:t>
            </a:r>
            <a:endParaRPr lang="de-DE" sz="4200" b="1" spc="200" dirty="0">
              <a:latin typeface="Century Gothic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 err="1" smtClean="0">
                <a:latin typeface="Century Gothic" pitchFamily="34" charset="0"/>
              </a:rPr>
              <a:t>Barrierefreiheit</a:t>
            </a:r>
            <a:r>
              <a:rPr lang="de-DE" sz="1500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Nova - Befreiung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Zuschuss bei Ankauf </a:t>
            </a:r>
            <a:br>
              <a:rPr lang="de-DE" sz="1500" b="1" dirty="0" smtClean="0">
                <a:latin typeface="Century Gothic" pitchFamily="34" charset="0"/>
              </a:rPr>
            </a:br>
            <a:r>
              <a:rPr lang="de-DE" sz="1500" b="1" dirty="0" smtClean="0">
                <a:latin typeface="Century Gothic" pitchFamily="34" charset="0"/>
              </a:rPr>
              <a:t>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6992" y="190770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 smtClean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Berufliche Integration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 smtClean="0"/>
          </a:p>
          <a:p>
            <a:pPr>
              <a:buNone/>
            </a:pPr>
            <a:endParaRPr lang="de-DE" sz="1800" b="1" dirty="0" smtClean="0"/>
          </a:p>
          <a:p>
            <a:pPr algn="ctr"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6992" y="5004048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47 06 oder</a:t>
            </a:r>
            <a:b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47 04</a:t>
            </a:r>
          </a:p>
          <a:p>
            <a:endParaRPr lang="de-DE" sz="1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 smtClean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3861048" y="6660232"/>
            <a:ext cx="844642" cy="530787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1640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Kostenlose</a:t>
            </a:r>
            <a:r>
              <a:rPr lang="de-DE" sz="1600" dirty="0" smtClean="0"/>
              <a:t> Beratung </a:t>
            </a:r>
            <a:r>
              <a:rPr lang="de-DE" sz="1600" b="1" dirty="0" smtClean="0"/>
              <a:t>für Menschen im berufsfähigen Alter </a:t>
            </a:r>
            <a:r>
              <a:rPr lang="de-DE" sz="1600" dirty="0" smtClean="0"/>
              <a:t>zu Themen wie: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3356992" y="723629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i="1" dirty="0" smtClean="0"/>
              <a:t>Gefördert vom </a:t>
            </a:r>
            <a:r>
              <a:rPr lang="de-AT" sz="900" i="1" dirty="0" err="1" smtClean="0"/>
              <a:t>Sozialministeriumservice</a:t>
            </a:r>
            <a:r>
              <a:rPr lang="de-AT" sz="900" i="1" dirty="0" smtClean="0"/>
              <a:t>, der Landesstelle Steiermark aus Mitteln der Beschäftigungsoffensive.</a:t>
            </a:r>
          </a:p>
        </p:txBody>
      </p:sp>
      <p:sp>
        <p:nvSpPr>
          <p:cNvPr id="16" name="Rechteck 15"/>
          <p:cNvSpPr/>
          <p:nvPr/>
        </p:nvSpPr>
        <p:spPr>
          <a:xfrm>
            <a:off x="2708920" y="7651284"/>
            <a:ext cx="4464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300" b="1" u="sng" dirty="0" smtClean="0">
                <a:solidFill>
                  <a:srgbClr val="FF0000"/>
                </a:solidFill>
                <a:latin typeface="Century Gothic" pitchFamily="34" charset="0"/>
              </a:rPr>
              <a:t>NÄCHSTER SPRECHTAG IN IHRER NÄHE:</a:t>
            </a:r>
          </a:p>
          <a:p>
            <a:pPr algn="ctr"/>
            <a:r>
              <a:rPr lang="de-DE" sz="1300" b="1" u="sng" dirty="0" smtClean="0">
                <a:solidFill>
                  <a:srgbClr val="FF0000"/>
                </a:solidFill>
                <a:latin typeface="Century Gothic" pitchFamily="34" charset="0"/>
              </a:rPr>
              <a:t/>
            </a:r>
            <a:br>
              <a:rPr lang="de-DE" sz="1300" b="1" u="sng" dirty="0" smtClean="0">
                <a:solidFill>
                  <a:srgbClr val="FF0000"/>
                </a:solidFill>
                <a:latin typeface="Century Gothic" pitchFamily="34" charset="0"/>
              </a:rPr>
            </a:br>
            <a:r>
              <a:rPr lang="de-DE" sz="1400" b="1" u="sng" dirty="0" smtClean="0">
                <a:solidFill>
                  <a:srgbClr val="000104"/>
                </a:solidFill>
                <a:latin typeface="Century Gothic" pitchFamily="34" charset="0"/>
              </a:rPr>
              <a:t>KOBV- Büro </a:t>
            </a:r>
            <a:r>
              <a:rPr lang="de-DE" sz="1400" b="1" u="sng" dirty="0" err="1" smtClean="0">
                <a:solidFill>
                  <a:srgbClr val="000104"/>
                </a:solidFill>
                <a:latin typeface="Century Gothic" pitchFamily="34" charset="0"/>
              </a:rPr>
              <a:t>Kapfenberg,Wienerstraße</a:t>
            </a:r>
            <a:r>
              <a:rPr lang="de-DE" sz="1400" b="1" u="sng" dirty="0" smtClean="0">
                <a:solidFill>
                  <a:srgbClr val="000104"/>
                </a:solidFill>
                <a:latin typeface="Century Gothic" pitchFamily="34" charset="0"/>
              </a:rPr>
              <a:t> 60</a:t>
            </a:r>
          </a:p>
          <a:p>
            <a:r>
              <a:rPr lang="de-DE" dirty="0" smtClean="0">
                <a:solidFill>
                  <a:srgbClr val="000104"/>
                </a:solidFill>
                <a:latin typeface="Century Gothic" pitchFamily="34" charset="0"/>
              </a:rPr>
              <a:t>28.01.2021 – 25.02.2021 – 25.03.2021</a:t>
            </a:r>
            <a:r>
              <a:rPr lang="de-DE" smtClean="0">
                <a:solidFill>
                  <a:srgbClr val="000104"/>
                </a:solidFill>
                <a:latin typeface="Century Gothic" pitchFamily="34" charset="0"/>
              </a:rPr>
              <a:t/>
            </a:r>
            <a:br>
              <a:rPr lang="de-DE" smtClean="0">
                <a:solidFill>
                  <a:srgbClr val="000104"/>
                </a:solidFill>
                <a:latin typeface="Century Gothic" pitchFamily="34" charset="0"/>
              </a:rPr>
            </a:br>
            <a:r>
              <a:rPr lang="de-DE" smtClean="0">
                <a:solidFill>
                  <a:srgbClr val="000104"/>
                </a:solidFill>
                <a:latin typeface="Century Gothic" pitchFamily="34" charset="0"/>
              </a:rPr>
              <a:t>– </a:t>
            </a:r>
            <a:r>
              <a:rPr lang="de-DE" dirty="0" smtClean="0">
                <a:solidFill>
                  <a:srgbClr val="000104"/>
                </a:solidFill>
                <a:latin typeface="Century Gothic" pitchFamily="34" charset="0"/>
              </a:rPr>
              <a:t>29.04.2021- 27.05.2021 – 24.06.2021</a:t>
            </a:r>
            <a:endParaRPr lang="de-DE" dirty="0" smtClean="0">
              <a:solidFill>
                <a:srgbClr val="000104"/>
              </a:solidFill>
              <a:latin typeface="Century Gothic" pitchFamily="34" charset="0"/>
            </a:endParaRPr>
          </a:p>
          <a:p>
            <a:pPr algn="ctr"/>
            <a:r>
              <a:rPr lang="de-DE" b="1" u="sng" dirty="0" smtClean="0">
                <a:solidFill>
                  <a:srgbClr val="000104"/>
                </a:solidFill>
                <a:latin typeface="Century Gothic" pitchFamily="34" charset="0"/>
              </a:rPr>
              <a:t>11:00 – 13:00 Uhr</a:t>
            </a:r>
          </a:p>
          <a:p>
            <a:pPr algn="ctr"/>
            <a:endParaRPr lang="de-DE" b="1" u="sng" dirty="0" smtClean="0">
              <a:solidFill>
                <a:srgbClr val="000104"/>
              </a:solidFill>
              <a:latin typeface="Century Gothic" pitchFamily="34" charset="0"/>
            </a:endParaRPr>
          </a:p>
          <a:p>
            <a:pPr algn="ctr"/>
            <a:endParaRPr lang="de-DE" sz="1400" b="1" u="sng" dirty="0" smtClean="0">
              <a:solidFill>
                <a:srgbClr val="000104"/>
              </a:solidFill>
              <a:latin typeface="Century Gothic" pitchFamily="34" charset="0"/>
            </a:endParaRPr>
          </a:p>
        </p:txBody>
      </p:sp>
      <p:pic>
        <p:nvPicPr>
          <p:cNvPr id="15" name="Grafik 14" descr="C:\Users\Christin Halb\Desktop\BMASGK_Sozialministeriumservic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9160" y="6804248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Christin Halb</cp:lastModifiedBy>
  <cp:revision>159</cp:revision>
  <dcterms:created xsi:type="dcterms:W3CDTF">2009-01-21T11:27:50Z</dcterms:created>
  <dcterms:modified xsi:type="dcterms:W3CDTF">2020-10-13T08:17:51Z</dcterms:modified>
</cp:coreProperties>
</file>